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E7148-B368-4DE9-A396-30AE00650A23}" v="26" dt="2021-10-05T19:39:4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67412" autoAdjust="0"/>
  </p:normalViewPr>
  <p:slideViewPr>
    <p:cSldViewPr snapToGrid="0">
      <p:cViewPr varScale="1">
        <p:scale>
          <a:sx n="77" d="100"/>
          <a:sy n="77" d="100"/>
        </p:scale>
        <p:origin x="19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79280-7870-488A-B53D-3246F9FE1664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C0A0-9402-4881-BC7E-079E6CEA7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you’re finding yourself frustrated and confused about what to do in general – that’s understandable.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THE QUESTION – Can I require proof of vaccination for employees and candidates?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The short answer is yes – but with exceptions for medical and/or closely held religious beliefs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Eric will be going over those items in more detail after this segment</a:t>
            </a:r>
            <a:br>
              <a:rPr lang="en-US" dirty="0"/>
            </a:b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But this misses the larger issues that I see tripping people up.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USUALLY THERE’S A QUESTION BEHIND THAT QUESTION – WHERE PEOPLE ARE REALLY CONFUSED ON WHAT TO DO OR EVEN ORGANIZE THEIR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2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OK with or hate conflict?…..someone won’t be happy in this scenario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Regardless of our facts, or how persuasive you think you are…..you won’t be able to debate your way out of this maze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KEY POINT – you can’t scour the internet and hope to find the “right” answer. This isn’t that type of straightforward problem.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FIRST, RESET YOU’RE POINT OF VIEW - You’ve got to acknowledge and wrestle with your own self-doubt – and the murkiness of this challenge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SECOND – CHART A PATH FORWARD THAT HELPS GET YOU UNSTUCK, MAKE A DECISION AND ACT ON IT.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SO HOW DO WE DO THAT?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FIRST – LET’S TALK ABOUT COMMITMENT. CHOOSE TO MOVE FORWARD…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Get off the hamster wheel of trying to find the “right” answer on the internet. You will drive yourself nuts and it’s a losing proposition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 yourself to a direction with what you have.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imperfect situation lacking simple answers.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waffle or avoid the topic to avoid upsetting people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are keeping score - FAIR OR NOT - Your team and future candidates will take note about how you responded to this challenge AND IGNORING IT ISN’T GOING TO WIN YOU RESPECT AND LOYALTY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2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– ARM YOURSELF WITH CLARITY TO GUIDE YOU THROUGH THIS…..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GOAL IS TO HAVE A SIMPLE, CLEAR RESPONSE TO HOW YOU’RE GOING TO KEEP THOSE AROUND YOU SAFE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your true north by focusing on what you should do and why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OUT what’s at stake?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confidence?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confidence?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 health?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potential legal exposure?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employees?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key skills?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Viability of entire organization?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HONEST CONCERNS AND PEOPLE PLAYING GAMES – THINK TWO OR THREE MOVES AHEAD</a:t>
            </a:r>
          </a:p>
          <a:p>
            <a:pPr marL="685800" lvl="1" indent="-2286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how strict you’ll be regarding religious and medical exemptions that strike you as less than sincere.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grant an exemption – be prepared to cover testing and isolate those that test positive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YOU’VE GOT TO SETTLE ON A BALANCE YOU CAN STAND BEHIND AND MANAGES YOUR REAL RISKS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1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….and THIRD – COMMUNICATION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Determine the best way to roll out your plan – you know our people – individual, small groups, supervisors?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REMEMBER – YOU’RE NOT PASSING ALONG INFORMATION, BUT SETTING A STANDARD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BE PREPARED TO LISTEN - ESTABLISH A PROCESS - Stand firm, AND keep an open mind. </a:t>
            </a:r>
          </a:p>
          <a:p>
            <a:pPr marL="228600" lvl="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….AND FINALLY – WHEN IT COMES TO RECRUITMENT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MAKE YOUR REQUIREMENTS CLEAR – THROUGHOUT THE RECRUITMENT PROCESS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Ramifications are no different than with employees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Balance that with a sincere effort to tell your story and stand out from the crowd. Most organizations don’t.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/>
              <a:t>So Ask and Answer “Why would someone want to work for you?”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Get someone to help you tell your story. Most people can’t do it for themselves.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dating. Not a check the box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86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C0A0-9402-4881-BC7E-079E6CEA70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61B6-44CF-4967-912E-7ED53AC20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AF6AE-8FD4-45F5-8B45-41BC4505B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22516-7E73-4EF9-9D9A-6DA3929D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E054D-55D1-4877-BA61-A6932CB9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8EF7-9D80-4083-80AC-00D3458C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7F8D-FB25-4F85-93E5-4B4EA8F9C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010CF-4A7B-42BD-9338-E8CF9641A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3752B-46FE-4EF1-85CB-4CA6FBBA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32E4-9FD5-4828-9264-7E4341B5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E9F8C-1B94-4992-818E-7D748C74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42623-26A0-4679-812E-FCAA49BA8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81838-1049-422B-98F2-73C828847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AA45-D55A-4D88-BD7C-5A9BD1DB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7A76A-BBDD-4876-A890-CDACEF91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2FCE-8B2F-49FF-87AC-4FBE5B35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4178-0CA8-4614-A75E-BFD72D3A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072F-24C2-4125-9447-81C4C2B5F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18720-A0C4-4975-93BC-2D0E2CB6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F604-8B4D-4D3B-842C-A053491A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E19F-D337-4DBA-BBC0-4B319C99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093DFA2-37FC-42E7-8C09-D13F0C92B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4764024"/>
            <a:ext cx="362175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1E5-A000-4513-B8A9-CE4C2C0E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03764-1898-4EAA-9524-509B0F4EA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60359-32DA-4AFC-9BDE-A1D7616B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5EB05-F44A-4345-8519-FF60426C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5446B-8C20-49A0-8090-0B39A26A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0023B14-9D61-45C7-BA38-BA7403B76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4778858"/>
            <a:ext cx="3581400" cy="13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D61F-A187-4943-9599-76A3C690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A560-49C6-431F-B8DE-150E08EF7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D1B86-E39D-4988-ADDC-0F65C255B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0EA5A-7612-4C8E-82DB-3E0908B7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8FEA-952E-4D6F-9C63-4A7585AD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FF6E5-375E-46BD-8890-06DF6D48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0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53EA-38ED-4E50-A17C-472ED453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92D7-7B49-4EDC-982A-2B2AEB500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0D81D-39B5-4191-9118-B6EC60E7D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FEC6-3DFB-4CD4-9C9C-E5EB77B6E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3DE06-D419-4959-928D-452209901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6BD39-949F-4684-BB76-66DC33EA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34C27-0824-4629-83F0-4065B8A9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5AE97-0E8F-4531-A644-47D4B42F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4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8EB-6F8B-4B52-8265-D9FB4900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1AAB6-6857-4F78-B070-AA0AA9E0B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F83B2-5E2A-42EB-804D-806AEED4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4B1A4-7C52-4674-8CB3-AEDD737D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B3F49-A253-4F97-A0E4-97B098BD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9E051-46F4-43B6-AF4F-349758E0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5467A-7076-4BAB-9BE6-3B852B94A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E8EB-9021-4B51-B213-7D87F973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9ADEE-83E9-4B3B-82FB-B905F91F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B821-A54A-450C-997F-8CE5E50B3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C9C9C-7896-4B2D-B9F3-79975A54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59B3E-28A6-44BE-B7B2-2C8FF5C3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6C522-BE72-496A-9BFB-0BD78B24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53D8-0C7C-4B6B-874C-EC56CB28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543DC-827D-420F-BC02-CC854D795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890A7-63B7-4AEA-9A1D-C072414C2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A71AD-CF6E-4D41-B2DF-7E07C5D8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B4685-7EE5-45B4-AA57-6F957567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16673-F3D5-4D67-ADF7-BB28E8AA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8E90B-694E-4C30-8A42-DA4EE044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57C92-C799-440D-BE53-908431AA0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96DC5-D13A-4A31-8A0A-9270C2677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E0CC-D8C3-4BF8-A873-04C8F617324E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36359-6068-4754-91B8-D60692748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7D24-0E84-424A-9F51-F366E6025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C776-AB8A-4A2D-B4E8-CC4474843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2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m@vantagepoint-hr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3A4F-13BF-41F6-AA52-4839C7FBE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Hiring During COVID-19</a:t>
            </a:r>
            <a:br>
              <a:rPr lang="en-US" b="1" dirty="0"/>
            </a:br>
            <a:r>
              <a:rPr lang="en-US" sz="2400" b="1" i="1" dirty="0"/>
              <a:t>What Can You Do? What Should You do?</a:t>
            </a:r>
            <a:br>
              <a:rPr lang="en-US" b="1" dirty="0"/>
            </a:br>
            <a:endParaRPr lang="en-US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625A-CDAD-41AF-AE6C-B03B19200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Engel – Principal Consultant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D6AA797-2086-402E-826A-A9F87D113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65" y="4231962"/>
            <a:ext cx="5605670" cy="20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7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ABE2-9DAF-4D24-89A6-1C2DBD88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8360-80B5-48A7-B24A-EB01D1604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I require proof of vaccination for employees and candidates as a condition of employment?</a:t>
            </a:r>
          </a:p>
        </p:txBody>
      </p:sp>
    </p:spTree>
    <p:extLst>
      <p:ext uri="{BB962C8B-B14F-4D97-AF65-F5344CB8AC3E}">
        <p14:creationId xmlns:p14="http://schemas.microsoft.com/office/powerpoint/2010/main" val="234967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B165-AD32-4154-AAA4-E555766E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Problem – People Get Stuck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7F06-2DEE-43C9-9ECD-46C5AB55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path forward that won’t upset somebody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 shortage of sources for people to support their views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can’t research your way to a “right” answer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CFB8-1AD6-42B3-8B0E-FBB7EED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14FB-2BA3-45B2-8307-F93BE200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Reset</a:t>
            </a:r>
            <a:r>
              <a:rPr lang="en-US" dirty="0"/>
              <a:t> your point of view: think - risk management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Get unstuck. Make a decision. Act on it.</a:t>
            </a:r>
          </a:p>
        </p:txBody>
      </p:sp>
    </p:spTree>
    <p:extLst>
      <p:ext uri="{BB962C8B-B14F-4D97-AF65-F5344CB8AC3E}">
        <p14:creationId xmlns:p14="http://schemas.microsoft.com/office/powerpoint/2010/main" val="8469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31D3-AEAD-4196-A640-B7A002AA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2DD35-86A6-4FA1-B8A5-EB2616EDB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off the hamster wheel 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 yourself to a direction with the information you have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that others are keeping score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3B27-E20D-4189-A5BD-206DEBA10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8EA4-E19D-4F09-B049-F71B4278E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- Have a simple, clear and direct response about how you’ve kept those around you safe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out what’s at stake for your business.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two or three moves ahead on exemptions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3FCE-1A1F-42B5-A187-29D6521F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41435-EC84-46E7-A448-1B9F7F01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best way to roll out your plan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to listen to and navigate unique circumstances and strong opinions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9181-FF50-49DB-82DE-5394C41C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It Comes to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3A7F-F686-493E-B9D9-C62C25DAB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requirements clear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– “Why would someone want to work for you?”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2234-B420-42B3-9FF9-B8D0C1EB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820E8-68CC-4BF6-985F-BFA61064E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B46EDA-BD9D-44D2-B569-C8BF43E736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Tom Engel</a:t>
            </a:r>
            <a:br>
              <a:rPr lang="en-US" dirty="0"/>
            </a:br>
            <a:r>
              <a:rPr lang="en-US" dirty="0"/>
              <a:t>971-238-2374</a:t>
            </a:r>
            <a:br>
              <a:rPr lang="en-US" dirty="0"/>
            </a:br>
            <a:r>
              <a:rPr lang="en-US" dirty="0">
                <a:hlinkClick r:id="rId3"/>
              </a:rPr>
              <a:t>tom@vantagepoint-hr.com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www.vantagepoint-hr.com</a:t>
            </a:r>
          </a:p>
        </p:txBody>
      </p:sp>
      <p:pic>
        <p:nvPicPr>
          <p:cNvPr id="9" name="Content Placeholder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6DFA919-FABC-4142-9BB0-652B20846AC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87" y="1690688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379533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842</Words>
  <Application>Microsoft Office PowerPoint</Application>
  <PresentationFormat>Widescreen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Hiring During COVID-19 What Can You Do? What Should You do? </vt:lpstr>
      <vt:lpstr>The Question</vt:lpstr>
      <vt:lpstr>The Problem – People Get Stuck </vt:lpstr>
      <vt:lpstr>The Solution</vt:lpstr>
      <vt:lpstr>Commitment</vt:lpstr>
      <vt:lpstr>Clarity</vt:lpstr>
      <vt:lpstr>Communication</vt:lpstr>
      <vt:lpstr>When It Comes to Recruitment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Hat HR Audit</dc:title>
  <dc:creator>Tom Engel</dc:creator>
  <cp:lastModifiedBy>Tom Engel</cp:lastModifiedBy>
  <cp:revision>6</cp:revision>
  <dcterms:created xsi:type="dcterms:W3CDTF">2020-10-14T01:12:46Z</dcterms:created>
  <dcterms:modified xsi:type="dcterms:W3CDTF">2021-10-05T19:40:55Z</dcterms:modified>
</cp:coreProperties>
</file>